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61" r:id="rId4"/>
    <p:sldId id="256" r:id="rId5"/>
    <p:sldId id="258" r:id="rId6"/>
    <p:sldId id="2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media/model3d2.glb>
</file>

<file path=ppt/media/model3d3.glb>
</file>

<file path=ppt/media/model3d4.glb>
</file>

<file path=ppt/media/model3d5.glb>
</file>

<file path=ppt/media/model3d6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3A3B7-605A-0E5E-103B-98A48CD4D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01821-881C-1422-0AE9-35F309A8EF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1507F-867B-6741-CAF9-E6075B1B1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77438-8AFD-C495-FC91-056CC8A95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FBD03-9A58-4CD1-1ADA-0F39D6046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772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848C8-C105-7923-F321-660C00886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CB3900-911B-3FEB-EBAF-0927FFC45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A290E-E74B-B24E-46C8-562ECBAE1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1E7D6-9BB6-E7AF-E642-1518937C2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9236C-9788-2225-E6D8-4C1D0065E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3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F15C1-4748-1FF9-0634-FA514BD27B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A3C202-A017-3F8C-07D2-BB6FF9662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6E446-61D9-E239-71E8-AFB8BA742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F4DDBD-C780-D43E-860F-E08D659B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FFB5C-CA1F-78B0-1926-0BF3AD291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696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86992-4917-9D42-0508-4385AAAAD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725E8-AC66-B22B-B921-D9839CC6B6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85628-8585-241E-9F4B-1B69E4E30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F34EC-038A-76AA-03CA-D740EE1E7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E8072-32E1-1B5A-C868-989B6DA2C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57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B33CB-3195-4A9B-816C-FB6D86187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BBCE79-D62F-9B61-7085-7B86862FA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56E058-1FFA-9AB7-3874-73116E528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ACE32-8C8F-544A-A581-0877BF728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1E3CB-214B-D1D8-9434-45AD99232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0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33ED-C156-7531-032D-5A9B38D00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6FBCA-ADAE-13BC-75D9-12E9B2CCE2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E009A2-826D-AEEF-BA13-C5E00DB018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2F8F73-A9C7-2C3F-82D8-18C722943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7FE50-1531-EF49-CA79-6179635C7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59B584-65F3-A958-0261-7D83982B2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96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EAC53-1BFD-DE57-484B-D5B4C17CB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9B4859-0897-BAD0-6F70-75689D286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65334A-28EE-C1C4-2804-5629B6585B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3A06F0-3126-636D-8095-76DDC2C8D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B7B454-FC5D-D658-3B08-47F6B2F392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43F8DC-2D81-492C-F771-DDA02FC4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205A94-DEB3-F8D6-5C8E-D1CC3659E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2967D6-B763-46ED-4BDC-1AC580306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39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059A-9DD0-3A24-0D0F-67527473F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C76E61-1D81-9E33-54BF-FDEDB3932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861104-4BA5-554A-B24C-699AED992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700AD9-4AFA-52AC-A529-96B6104A5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4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5DAB6A-B882-2E99-776D-617F9709C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42653A-A67A-38D0-9087-52AF57945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8B9397-5C9F-4428-E648-04AB402FA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88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3A911-4562-77B0-E62A-A3D37E3DE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07164-CB66-4046-0C34-19E543EC6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A8F68A-6CE9-1243-BA44-1E89EB9F59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E789D1-C38D-308E-9663-498341158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AB8CF-2433-2114-E662-FBEA13B00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39B662-60DF-DAFC-5D1D-6DF7CDC7E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55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3DFF2-B84C-A7C0-A53A-C4BB237F0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58A3-DB27-23A7-EEC9-D75E00D2A7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FC5037-D25E-1A31-215C-6CBFEA759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8588C6-DFE6-E05E-DC0A-E89348FA4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2058EB-9F54-B1E7-251F-F7E10AB2B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D0670-6E75-3B6D-49DF-3BDC5AE9F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71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0B88A1-4088-50BB-650E-504267BD7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9F3D0-E48C-765D-3256-5E2BB361D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A5564-EFA5-44EE-DBAB-BB6779FB80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554A1-791A-41E8-80B9-DB85BB87D118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37C0F-852F-5F5E-E772-EA02B8172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FF48F-095F-43E8-9A05-02DDE2D7E5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DD743-1333-41BA-9AC3-22C77139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365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5.glb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6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4292FC3-FEAB-E071-194C-13BDEA5F4818}"/>
              </a:ext>
            </a:extLst>
          </p:cNvPr>
          <p:cNvSpPr txBox="1"/>
          <p:nvPr/>
        </p:nvSpPr>
        <p:spPr>
          <a:xfrm>
            <a:off x="2226365" y="421419"/>
            <a:ext cx="6607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Base Interface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CD6590BC-C4D5-F0F5-4083-6A8FAA623D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22014089"/>
                  </p:ext>
                </p:extLst>
              </p:nvPr>
            </p:nvGraphicFramePr>
            <p:xfrm>
              <a:off x="4205655" y="1328315"/>
              <a:ext cx="3780687" cy="334262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80687" cy="3342622"/>
                    </a:xfrm>
                    <a:prstGeom prst="rect">
                      <a:avLst/>
                    </a:prstGeom>
                  </am3d:spPr>
                  <am3d:camera>
                    <am3d:pos x="0" y="0" z="672729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333" d="1000000"/>
                    <am3d:preTrans dx="-18000343" dy="-17937276" dz="4200080"/>
                    <am3d:scale>
                      <am3d:sx n="1000000" d="1000000"/>
                      <am3d:sy n="1000000" d="1000000"/>
                      <am3d:sz n="1000000" d="1000000"/>
                    </am3d:scale>
                    <am3d:rot ax="-7309808" ay="-422018" az="1013043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CD6590BC-C4D5-F0F5-4083-6A8FAA623DC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05655" y="1328315"/>
                <a:ext cx="3780687" cy="33426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5518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4292FC3-FEAB-E071-194C-13BDEA5F4818}"/>
              </a:ext>
            </a:extLst>
          </p:cNvPr>
          <p:cNvSpPr txBox="1"/>
          <p:nvPr/>
        </p:nvSpPr>
        <p:spPr>
          <a:xfrm>
            <a:off x="2226365" y="421419"/>
            <a:ext cx="6607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Axial link (Trunk)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61DADDAE-F6BA-ADDF-22AA-0536717B9B2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32233491"/>
                  </p:ext>
                </p:extLst>
              </p:nvPr>
            </p:nvGraphicFramePr>
            <p:xfrm>
              <a:off x="4138994" y="1233915"/>
              <a:ext cx="3914010" cy="439016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14010" cy="4390167"/>
                    </a:xfrm>
                    <a:prstGeom prst="rect">
                      <a:avLst/>
                    </a:prstGeom>
                  </am3d:spPr>
                  <am3d:camera>
                    <am3d:pos x="0" y="0" z="685759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931" d="1000000"/>
                    <am3d:preTrans dx="-12800357" dy="-18000000" dz="14171823"/>
                    <am3d:scale>
                      <am3d:sx n="1000000" d="1000000"/>
                      <am3d:sy n="1000000" d="1000000"/>
                      <am3d:sz n="1000000" d="1000000"/>
                    </am3d:scale>
                    <am3d:rot ax="-2872841" ay="856652" az="-91537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61DADDAE-F6BA-ADDF-22AA-0536717B9B2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38994" y="1233915"/>
                <a:ext cx="3914010" cy="43901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8493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4292FC3-FEAB-E071-194C-13BDEA5F4818}"/>
              </a:ext>
            </a:extLst>
          </p:cNvPr>
          <p:cNvSpPr txBox="1"/>
          <p:nvPr/>
        </p:nvSpPr>
        <p:spPr>
          <a:xfrm>
            <a:off x="2226365" y="421419"/>
            <a:ext cx="6607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Perpendicular Link (Elbow)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BA59CED7-49F1-ACB2-3139-16164F2B298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52343206"/>
                  </p:ext>
                </p:extLst>
              </p:nvPr>
            </p:nvGraphicFramePr>
            <p:xfrm>
              <a:off x="4272318" y="1405331"/>
              <a:ext cx="3647362" cy="404733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47362" cy="4047335"/>
                    </a:xfrm>
                    <a:prstGeom prst="rect">
                      <a:avLst/>
                    </a:prstGeom>
                  </am3d:spPr>
                  <am3d:camera>
                    <am3d:pos x="0" y="0" z="669109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033" d="1000000"/>
                    <am3d:preTrans dx="-12877346" dy="-18000000" dz="12877346"/>
                    <am3d:scale>
                      <am3d:sx n="1000000" d="1000000"/>
                      <am3d:sy n="1000000" d="1000000"/>
                      <am3d:sz n="1000000" d="1000000"/>
                    </am3d:scale>
                    <am3d:rot ax="-3254685" ay="2545371" az="-258800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BA59CED7-49F1-ACB2-3139-16164F2B29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72318" y="1405331"/>
                <a:ext cx="3647362" cy="40473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7981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F30F2767-8B60-04A8-9D10-9E265426E2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27729010"/>
                  </p:ext>
                </p:extLst>
              </p:nvPr>
            </p:nvGraphicFramePr>
            <p:xfrm>
              <a:off x="4363483" y="1563212"/>
              <a:ext cx="3465031" cy="373157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465031" cy="3731572"/>
                    </a:xfrm>
                    <a:prstGeom prst="rect">
                      <a:avLst/>
                    </a:prstGeom>
                  </am3d:spPr>
                  <am3d:camera>
                    <am3d:pos x="0" y="0" z="5531689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112" d="1000000"/>
                    <am3d:preTrans dx="-18004428" dy="-7200885" dz="8501045"/>
                    <am3d:scale>
                      <am3d:sx n="1000000" d="1000000"/>
                      <am3d:sy n="1000000" d="1000000"/>
                      <am3d:sz n="1000000" d="1000000"/>
                    </am3d:scale>
                    <am3d:rot ax="-2630598" ay="2373132" az="-188690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498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F30F2767-8B60-04A8-9D10-9E265426E2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63483" y="1563212"/>
                <a:ext cx="3465031" cy="3731572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4292FC3-FEAB-E071-194C-13BDEA5F4818}"/>
              </a:ext>
            </a:extLst>
          </p:cNvPr>
          <p:cNvSpPr txBox="1"/>
          <p:nvPr/>
        </p:nvSpPr>
        <p:spPr>
          <a:xfrm>
            <a:off x="2226365" y="421419"/>
            <a:ext cx="6607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Offset Axial Link (Arm)</a:t>
            </a:r>
          </a:p>
        </p:txBody>
      </p:sp>
    </p:spTree>
    <p:extLst>
      <p:ext uri="{BB962C8B-B14F-4D97-AF65-F5344CB8AC3E}">
        <p14:creationId xmlns:p14="http://schemas.microsoft.com/office/powerpoint/2010/main" val="33575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4292FC3-FEAB-E071-194C-13BDEA5F4818}"/>
              </a:ext>
            </a:extLst>
          </p:cNvPr>
          <p:cNvSpPr txBox="1"/>
          <p:nvPr/>
        </p:nvSpPr>
        <p:spPr>
          <a:xfrm>
            <a:off x="2226365" y="421419"/>
            <a:ext cx="6607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Arm Connection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DD4C823E-A2FE-38EF-BA3D-D72CB9AC96F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07377560"/>
                  </p:ext>
                </p:extLst>
              </p:nvPr>
            </p:nvGraphicFramePr>
            <p:xfrm>
              <a:off x="4005669" y="2529061"/>
              <a:ext cx="4180659" cy="179987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80659" cy="1799874"/>
                    </a:xfrm>
                    <a:prstGeom prst="rect">
                      <a:avLst/>
                    </a:prstGeom>
                  </am3d:spPr>
                  <am3d:camera>
                    <am3d:pos x="0" y="0" z="560735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820" d="1000000"/>
                    <am3d:preTrans dx="-18000000" dy="-6346153" dz="9807692"/>
                    <am3d:scale>
                      <am3d:sx n="1000000" d="1000000"/>
                      <am3d:sy n="1000000" d="1000000"/>
                      <am3d:sz n="1000000" d="1000000"/>
                    </am3d:scale>
                    <am3d:rot ax="9561912" ay="-3088758" az="-981503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DD4C823E-A2FE-38EF-BA3D-D72CB9AC96F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5669" y="2529061"/>
                <a:ext cx="4180659" cy="179987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821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3D46015D-B916-EC2B-E564-50F58776808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236781" y="1819872"/>
              <a:ext cx="6147172" cy="270247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147172" cy="2702471"/>
                    </a:xfrm>
                    <a:prstGeom prst="rect">
                      <a:avLst/>
                    </a:prstGeom>
                  </am3d:spPr>
                  <am3d:camera>
                    <am3d:pos x="0" y="0" z="506128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33" d="1000000"/>
                    <am3d:preTrans dx="-18002845" dy="-4622426" dz="5457030"/>
                    <am3d:scale>
                      <am3d:sx n="1000000" d="1000000"/>
                      <am3d:sy n="1000000" d="1000000"/>
                      <am3d:sz n="1000000" d="1000000"/>
                    </am3d:scale>
                    <am3d:rot ax="-2126397" ay="934176" az="-64889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0797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3D46015D-B916-EC2B-E564-50F58776808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36781" y="1819872"/>
                <a:ext cx="6147172" cy="2702471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8F7B9325-EA1D-7CD1-7998-4D9495198DE8}"/>
              </a:ext>
            </a:extLst>
          </p:cNvPr>
          <p:cNvSpPr txBox="1"/>
          <p:nvPr/>
        </p:nvSpPr>
        <p:spPr>
          <a:xfrm>
            <a:off x="2226365" y="421419"/>
            <a:ext cx="6607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End Effector</a:t>
            </a:r>
          </a:p>
        </p:txBody>
      </p:sp>
    </p:spTree>
    <p:extLst>
      <p:ext uri="{BB962C8B-B14F-4D97-AF65-F5344CB8AC3E}">
        <p14:creationId xmlns:p14="http://schemas.microsoft.com/office/powerpoint/2010/main" val="2070756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22</Words>
  <Application>Microsoft Office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Zapata</dc:creator>
  <cp:lastModifiedBy>Sebastian Zapata</cp:lastModifiedBy>
  <cp:revision>3</cp:revision>
  <dcterms:created xsi:type="dcterms:W3CDTF">2022-11-21T22:06:34Z</dcterms:created>
  <dcterms:modified xsi:type="dcterms:W3CDTF">2022-11-30T17:46:31Z</dcterms:modified>
</cp:coreProperties>
</file>

<file path=docProps/thumbnail.jpeg>
</file>